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 varScale="1">
        <p:scale>
          <a:sx n="28" d="100"/>
          <a:sy n="28" d="100"/>
        </p:scale>
        <p:origin x="31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Okrúhly prívesok na kľúče z recyklovanej PU kože s kovovým krúžkom a nerezovou doštičkou s logom a pogumovanou úpravou. So špeciálnym povrchom na zrkadlové laserové gravírovanie.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43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Baterka z recyklovaného hliníka so vstavanou dobíjacou batériou USB (400 mAh) a popruhom na nosenie. S vysoko výkonným COB svetlom s možnosťou zoomu a 3 svetelnými režimami. Vrátane nabíjacieho kábla USB.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Antistresový prívesok na kľúče fidget z recyklovaného ABS materiálu s integrovaným držiakom na mobil a kovovým krúžkom.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Uchovávané, používané, zapamätané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Praktické doplnky, ako sú kľúčenky a náradie, si vždy zaslúžia svoje miesto. Naša široká škála praktických spoločníkov je vyrobená tak, aby dokázala prejsť dlhú cestu všade tam, kam ju potreba zavedie.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Multifunkčný bambusový prívesok na kľúče s kovovým krúžkom, pravítkom, magnetom a dvoma vodováhami.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Prívesok na kľúče v tvare domčeka z recyklovaného hliníka s kovovým krúžkom.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Škrabka na ľad z recyklovaného ABS plastu s bambusovou rukoväťou.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2025-08-14T12:01:11Z</dcterms:modified>
  <cp:category/>
</cp:coreProperties>
</file>